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13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05 - 04 -2018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1571604" y="1523102"/>
          <a:ext cx="5500727" cy="5334898"/>
        </p:xfrm>
        <a:graphic>
          <a:graphicData uri="http://schemas.openxmlformats.org/drawingml/2006/table">
            <a:tbl>
              <a:tblPr/>
              <a:tblGrid>
                <a:gridCol w="3091649"/>
                <a:gridCol w="803026"/>
                <a:gridCol w="803026"/>
                <a:gridCol w="803026"/>
              </a:tblGrid>
              <a:tr h="12161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61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61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616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258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13-2018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112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76,243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85,191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-10.50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13,638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11,745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16.12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77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11,057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10,889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1.54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4,053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3,154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28.50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3,953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4,337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-8.85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3,700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3,195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15.81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3,214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3,147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2.13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1,475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1,234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19.53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1,274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1,922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-33.71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787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-0.88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735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-1.61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506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-9.96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472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-11.28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440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-11.11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289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-27.93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278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-36.82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263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-12.93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1.79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150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-24.62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36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embarazo, parto y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131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11.97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5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125,292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132,966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-5.77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616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81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81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81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67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81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61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1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7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857364"/>
            <a:ext cx="5367347" cy="4646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372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26</cp:revision>
  <dcterms:created xsi:type="dcterms:W3CDTF">2018-06-06T16:56:21Z</dcterms:created>
  <dcterms:modified xsi:type="dcterms:W3CDTF">2018-07-09T15:08:11Z</dcterms:modified>
</cp:coreProperties>
</file>